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3D0FB-9139-4967-B331-73C12F11F02D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647F9-F16B-46DB-8F1F-9DA006F135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5462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DF2DC-BEEC-4C68-80C8-2491D92A777D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3564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70875-E729-438F-AD64-DA10B3256A5A}" type="datetimeFigureOut">
              <a:rPr lang="pt-PT" smtClean="0"/>
              <a:t>23-03-2014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.laimoon.com/wp-content/uploads/2013/09/technolog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6170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8480" y="4998720"/>
            <a:ext cx="6553200" cy="1329690"/>
          </a:xfrm>
        </p:spPr>
        <p:txBody>
          <a:bodyPr>
            <a:normAutofit fontScale="90000"/>
          </a:bodyPr>
          <a:lstStyle/>
          <a:p>
            <a:r>
              <a:rPr sz="8000" i="1" dirty="0" smtClean="0"/>
              <a:t>Technology</a:t>
            </a:r>
            <a:r>
              <a:rPr lang="pt-PT" sz="8000" i="1" dirty="0" smtClean="0"/>
              <a:t/>
            </a:r>
            <a:br>
              <a:rPr lang="pt-PT" sz="8000" i="1" dirty="0" smtClean="0"/>
            </a:br>
            <a:r>
              <a:rPr lang="pt-PT" sz="2200" i="1" dirty="0" smtClean="0"/>
              <a:t>trabalho realizado: Tiago Melo</a:t>
            </a:r>
            <a:r>
              <a:rPr lang="pt-PT" sz="2200" i="1" dirty="0"/>
              <a:t/>
            </a:r>
            <a:br>
              <a:rPr lang="pt-PT" sz="2200" i="1" dirty="0"/>
            </a:b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721462" y="4404879"/>
            <a:ext cx="2986358" cy="82699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64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oldscc.com/images/Home-Green-Technolog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617" y="71424"/>
            <a:ext cx="4602764" cy="305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igbackground.com/wp-content/uploads/2013/08/technology-wallpap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596" y="2990799"/>
            <a:ext cx="5294888" cy="423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dirty="0"/>
              <a:t>Nowadays became a part of </a:t>
            </a:r>
            <a:r>
              <a:rPr dirty="0" err="1"/>
              <a:t>us,it</a:t>
            </a:r>
            <a:r>
              <a:rPr dirty="0"/>
              <a:t> is something necessary, something that we use </a:t>
            </a:r>
            <a:r>
              <a:rPr dirty="0" err="1"/>
              <a:t>everyday,anytime</a:t>
            </a:r>
            <a:r>
              <a:rPr dirty="0"/>
              <a:t> and anywhere. We have technology in the most irrelevant </a:t>
            </a:r>
            <a:r>
              <a:rPr dirty="0" err="1"/>
              <a:t>device,although</a:t>
            </a:r>
            <a:r>
              <a:rPr dirty="0"/>
              <a:t> there some that are useless.</a:t>
            </a:r>
          </a:p>
        </p:txBody>
      </p:sp>
    </p:spTree>
    <p:extLst>
      <p:ext uri="{BB962C8B-B14F-4D97-AF65-F5344CB8AC3E}">
        <p14:creationId xmlns:p14="http://schemas.microsoft.com/office/powerpoint/2010/main" val="275543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8" name="Picture 16" descr="http://www.ixbt.com/short/images/David-Chacon-Universal-Remo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523" y="3024598"/>
            <a:ext cx="4778477" cy="383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116093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dirty="0"/>
              <a:t>The advantages of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723" y="130523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</a:pPr>
            <a:r>
              <a:rPr dirty="0"/>
              <a:t>	Technology has advantages and disadvantages like everything and everyone in the world. One advantage is that technology make our communication </a:t>
            </a:r>
            <a:r>
              <a:rPr dirty="0" err="1"/>
              <a:t>chepear</a:t>
            </a:r>
            <a:r>
              <a:rPr dirty="0"/>
              <a:t> and </a:t>
            </a:r>
            <a:r>
              <a:rPr dirty="0" err="1"/>
              <a:t>quicker,for</a:t>
            </a:r>
            <a:r>
              <a:rPr dirty="0"/>
              <a:t> </a:t>
            </a:r>
            <a:r>
              <a:rPr dirty="0" err="1"/>
              <a:t>exemple</a:t>
            </a:r>
            <a:r>
              <a:rPr dirty="0"/>
              <a:t> the online chats are free and easy to </a:t>
            </a:r>
            <a:r>
              <a:rPr dirty="0" err="1"/>
              <a:t>use,however</a:t>
            </a:r>
            <a:r>
              <a:rPr dirty="0"/>
              <a:t> can be very dangerous and it has others oppositions. Another advantage is that devices like washing </a:t>
            </a:r>
            <a:r>
              <a:rPr dirty="0" err="1"/>
              <a:t>machienes</a:t>
            </a:r>
            <a:r>
              <a:rPr dirty="0"/>
              <a:t> and dishwashers make our "kitchen job" quicker and </a:t>
            </a:r>
            <a:r>
              <a:rPr dirty="0" err="1"/>
              <a:t>easier,despite</a:t>
            </a:r>
            <a:r>
              <a:rPr dirty="0"/>
              <a:t> of being expensive to keep and make us lazy.</a:t>
            </a:r>
          </a:p>
        </p:txBody>
      </p:sp>
      <p:sp>
        <p:nvSpPr>
          <p:cNvPr id="4" name="AutoShape 2" descr="data:image/jpeg;base64,/9j/4AAQSkZJRgABAQAAAQABAAD/2wCEAAkGBw8QEBAPEA8NDw8PDw0NDw0NDw8MDQ0NFREWFhQRFBQYHCggGBolGxQUITEhJSkrLi4vFx8zODMsNygtLisBCgoKDg0OFBAQGCwcHBwsLCwsLCwsLC8sLCw3LC0sLCwsLCssLCwsLCwsLCwsLCwrNywsLCwsLCwsLCwsLCwsLP/AABEIALQBGAMBIgACEQEDEQH/xAAbAAABBQEBAAAAAAAAAAAAAAAEAAECAwUGB//EADgQAAICAgEDAwMCAwUIAwAAAAECAAMEESEFEjFBUWEGEyIycUKBkRShscHRFTNSYnLh8PEjJGP/xAAZAQADAQEBAAAAAAAAAAAAAAABAgMABQT/xAAeEQEBAQEAAgMBAQAAAAAAAAAAARECITEDEkFxYf/aAAwDAQACEQMRAD8A40SQkRJCdJzziSEYRxCCQjxhHmY4jxpIQgcRxGEmBMySTX6fZ4mSohuI2jMztulXeJ1GHZOI6VZ4nV4VvE83yRfit2uyRuywJm2ZUGawmSnKv2E3ZJaUg7kFlyLGKmiwiuuNUk0cej1MW00iFGPuHIgEkq6iMnaphRiYiYPbbNGNdZqZ1hLnQ8QjtLn4lv2woj+i+wYpC/vB7RDXO4NYsMLQTiB31w60ShxHhKxMmmZd9U6LIrmXkVSvNT6jCurgliTWvrgNqSsqdAW17jS9xFCDmxHEiJIRTJCOIwjiEEhJRhHmY4kgIwEmBCBASYEQEsVZmJVhWOvMamnc2+ndO3okQW40gzpNR4M6Gp9CB49QUaELQSPV1bmYtBkxILJgxDrUhVKwaqa+FR6mJaaRdi4/qYco1ILJSdVkSjM2pFm1A8m/0EEjWpX5AEFpf7ja9B5khgs/LHXwJbh4IqJOyd+8fwXzRioAJTaJeTK3EUwCwSoncMtSBXLGhKotSB2CFtZ7yq1N8iPC0FZAciuHWQdxHidY2RVM65Ju5FczMiuVlTsZFqxQi5IpQjia7AZcJi03kTQpyNyc61S84MEkJWrblgjkSEkIwk1EIHUSxRGUS9EmYyJC8fHJMsxcUsfE6HBwAo2RBbgyap6d07XJm1TUBGrWXqJK3VJMSVZYJDcre2IZeXiWz0HmZ1mV6CHdOHqYbMaVs4FHqZrVmZ9DwtGkatBimOXg/wBzUoe4k6HJi4bV1tvoPMtx8fXJ5P8AhFj09vJ5Mv3A0hGMY8aAyBEbukzK2EIGYQW5ISTINzCFZN6QJnKzXvrmbk1SkqdgZ3Vvg/3QWwakrV1BmtI+fgx5E7TWQHISFfeU/B+fEquX/wB+keFrIvSKEXpFKSkeQ6k0YiS7Yu2RxcTTkah1V4MyQstRiI8pLy20O5cgmZj5E08ZwZSVKzBFaTRwsMsY+Bi9xE6LHpCjiC3GkNiYgQeIaokFlgk7VIsWS7pUWlF2RqDB1fbdqZuVm+ggmVnb4EGXnkx5yS9DcezZ2ZvYNnic7T5m901SdQdjy6HFaFm0CZ6WBRIozWHS+PU+gnnxfRf3Wc9q/wBfQTTxaAg9z6mCK1ePWXdlRVHc7sdAD3JmVh/XXTrbVpF5VnOq2sR667D/AMrEaMGW+jSye3UAx5AGTEQ548YR4GMZAiTjGZlREqdfaXkSJjAEZveDXV7htqQRwR8j2hhaysiiZt9c6CzR/wBJnZNMrzU7HPZCQUZDL4J/b0mtk1TJyK5aVKoWZBPoP5cRSnUUYrgbsPfIgprI4M2Ekmxw015GdMf7ccVw6zDK+nEgK4uD9lCJNDA8iUrXDMRORGkLa6npfpNpBMbpnpNpTF6HlMGIvKmeB5WWFHmCQdEZGSAPMxcrNLHQg2RlM548SKDUeTCW6urEIrg9c08LH3yfENaL8LGJO/SbVThBoTP+8FGhGpY2Nr09ZK+VJ4a+OGtOhwvqZr5GTVi0Pa5C11KXdvgQXBAUACT650tczFuxnJUWoV7h5U+hkb5qs9MD64+7m9LXIx0fQarKNDjta2lTsqR+0l1OlOs9KpOJXV3O1Oi2kOMVYd5HyNSrp/8Atumn+xmjFtCJ9pMw29q/b1oMya86gP0b0i6+psaq+ynAptsFt1J7LczILf8Aydp/hQHiPmT+F3b/AF6bjJ2oi77u1VUt7kDW5eJ5301lwOpvRVkWthpitdli+02rj27/AB0x8EjfE3eg9Ryc2/8AtAP2MFVZaaWA+7lf/qd8hfaTvH6pO/x1IjxhHklCjGPFMKBEgZYZAwgrYQW1YWZVYsJay70grv6H+s07q5l5mhxKQlA5STIyUhmZlfb5P6PBP/DBLLlbkGW5RrOsWKW2RpQjikWE1JFVXNHExCfSMVPDxe/giZHWentQ3dr8T/dO0w8cIPmW5uEtyFSPSJejSPPKmB8QzHHMzusYdmJYfPYT/SW4Ocra5hlaz9dd09vE1fucTncLKA9ZdldUVRwdn2msaUdmZoUeZh23tYfiUlmsPc3iWbhkwtqxeJNOZUg3D6KgvJhYRiUephjZAHA8TOfJjUkufiLhtGd5Y6Hj3mrgrqBY9YEOoOonRo3MV5p0tMXFealDyHS3I8DY178Tka/prMxFtTFz1pxGay4q1P3bqe47YI251lbS5YJ1Ya868prx61QWWJccd7f/AK+M+/7X1bK9LLfUJ8TrsGoYCP1HqFm8mxQi0p+ipf4cepfU+IV9R/TtmRdjZePcKcjE7wgdPuVOrDkFdj+s5fLfKosouzjXk9UyXanp2HsJiY3va3pvXJP8hKfb7J59Wvn/AF+9Ipx7Mbs6hldpox2bVSq7aQ22fwnXkTqsbqFn3kxnpsZ/si23JRe3FV967ASdk+f6TzbqF1dC31i5bMjuRuqdYdBZ9mw/pxsZed2c6VR48nmbJ6/1HBwxkDpyLgYyKzJk5bHqRoHmwjRHdzvRO4vXMzwfnq75ehxSnGyVsVGB/wB4i2qp4bsYAjj+cukVUTItJmRImZWZEybcTOzcv0EMC3FedkAcCYmRZLr7NwO2W5iPV0NeAwIIBBBBB8ETkOoLbiv+JLVHld+R8TrrIBn0B1II/wCxlebiXUc+vWVYfPseDGmZn9P5Pb6ekUoRqYOGW/ab+PQFGhGorAGhLxFtNIcCWK0r3Is0UQnXOnpfWQQN6nlPUcZ8ewrzrfE9ZyMoKDszzrr+8i/SDgHkzWeB5vkBi5tzHtXc38PGIG3OzIYGAtQHHMMLR+ZZ7J1ZfSe5JFJlScw9QEHzGKnWoQbPmUX5fzBMnL+ZhZ+eT+IP84LcGTWvXnd9gQHj1M6XEA0J57h2FTudf0jqIYAE8wbsGzHS1y9DA6X3CFaLTRpY1k1cayc/S81MW2S6h+a3amhKGZ1FkMraSq0okGDdR6XRkAC2tWK9327NaspYjXcjeVPPkS5TLAYNwfbhes9EOHk9NenCtyen4i3lqMcLbcmY2u3JZWI+4db587Jgv1X1TIyzVTdi21U2uDR0kshz+q2qdj73aSKMZTosSdnX8j6ODB16fSttmStVf9psrWpriPyZF2VQn0XZ9IfsH1eefUHQ7caizLuz8tutZainFrwX+1X97zXi01a5qU/qJ9ASZ0WP9c4mPXXVm5HdkVLTj5uTTRdZhU5vaodHuVexT3Hxvj11Mqq5sHqWG2fZj2ZWemT9zOtLVYuIqAdmFh74XZPJblv3IEC+jenCxutdFFxyOmFi1WZjsrNS9/NmN9wgqzj186IO9b0BaMmPUFYEAggggEEHYIPggxnYCUVqlVaVqO1K0WtF9kUAAf0EzczN3wPEEmjbi3NzPQTKts3FZZuVGVkSt1BpSwl+pFhGKDsWZPU8sINeT4AHJJ9hDM/L5CICztwAIKmD2fk57rD6+i/Cyk/0lYWLgsCXsP5MS3b5CfHyYpqXiKOmKUx+6Uh4i8Uy4tBr7wB5lOTlBRsmYWVmNYdD9PvDIFqXUss2bVfHqYHTQqDjz6mWcCQZ45Ts0h3SJaR7pmGYp5ks67UErs1KupsxUleePEzM7LyCd6mdBlzgGIbjfvCwQeRI/b7L/XFlZh2LeQdgzPEtRoZS2Oy6V1Tegx/nN+q0GedUXam903qpGg3iP7J6dcrw/FtmHj5QYbBh1FsSw0rpMayaNTzAxbpqUWSPUW5rURpapgdby9WkzwQDJgygNJhoBRzsOm9DXfVVdWeTXci2oT/0sCJCqunHrFdVddNajS1VItaL+yrwI2RlBRMfJyyx8wznQvWL8vMLGBM0rLRxKyYnbp4+ohGdwBszMTHUyczMZ2+zSO5z/RR/xMfQR7r7L3+zR6frsP6Kx7n59h6/3zTxcJKF7U2WPL2Ny9je5P8AlG9F9hsTAWlTz32N+uw+T8D2EEyhNC1oFkTQKyMgRTP+oes1YqlrD+yjlmPsBFKfaT3S/W31BP3INl5qoNkwHN6gEHnn0EyC7WHufx6LHwi+7Ia07PC+3vH7gOBK+6QLwgsZ5AtIFpHczJExbkdxTMluSV5XFuZmf1foaX/kv4We/wDC37znkW6huxwRr38EfBnZhpHIoS1e1wCPf1H7GS6+OW7PFU5+SzxfMYNFoYblolGb0t6PyUlk9x5X9xI42WDweD/jFlzxT5vmDkaEV2QUSQaPKWxtYfUGT1nQ4HU1bXPM4lXhFOQR6xt0mPTcPJmzjXTzfpfWSNBuROu6d1BWA0f5esTrk/PTq6rISlkxqMiGJdIWKytIPKMrNCD5mfldQC8DzMm3JJ8mGcNex12UWPmU98FFktUx8JohTLVg6mNdkhRsmAdEWWhRszLrW3McpWSlSnVl+uF/5V92/wAPX2LYWNZmtvbJjA/lYODZ7qn+Z/8AB1FdaVoK61Coo0FHAE1v1/rSfb+KcfFroQV1jSjyfLMfVifUwe2E2GC2mLDUJbOY+pfqBMcdo/O1uErXliZ0tzA+sw36LSbjeV3YRrZ50PiU5TrzFcphkm3qKMC3+6JHdUg9v3inovWq6FQtaF7V9wIo88fpb5/HEKCx7m5PoPaXd8H7ou6OReXjd0q7otzNizcW5DcfczJbj7kItzMnFI7i3MyW44MhuLczL0eZfUuhq+3p0r+SnhG/b2MPBliPBeZ1PLS3n05KrLepuywMCOCDwwmnXYGGwdzXzcGrIXVg/IfpsXh1/n7fE5fNwb8Rtn8qyeLF/Q3wR/CZKy8f7FpZ3/lam5INA8XNWzjw3sYRGl30FmCK7dTXwOoFdczA3LKbdGNKW8vRendbbgHTfvNT/ahPjj9p59gZXI5nQ41+9TXmFnVbbX7jB4Cry9HgwdGo0IVoCryrKz1QEkwYOtDIzFQbJlHTcF8w/cs2uMDwPDXf6L8+sF6X09sgi68EVDlKjwbPlvj4nUC4AaHAHAA4i254hpN9jlYKAqgKqgAKBoAewEiWgoskw8limpWvqcj9Q9fO/sY/53NxschPkyv6861dj1gVox7iFZh/Ap8mZ3Q8vEpq+4bA7sNsx5YmV55/U+umNdlZ2BYr22G6q1wGB4NZJ9Pidzj3d6hvcAzh+oZ5zLVZ/wAMettjflyJv4fX8ckVA6Pgb9Y9hdWfUnShlVNWSQD7RTQLgiPBkvuDLZ6ry8NH7pVuLcYMXBpIGU7jhptDF24+5UGjhoQW7i3K+6P3TMnuLch3RbmZZuLcr7ou6Flm5MGU90cNMwlHhCsCCrAMpGirDYI9iICrS5XhKxurfTZG7Mbfuad8j/oP+X/qZmL1Eg9tmwRwSRog+zD0nZJbA+q9KqyRs/hbri1R5+GHqJLr4888q8/J+dMoMDyI25mXV34rdrj8SeCOUce6n/KF05KuNg/uD5EWdb4vs95/fxp4l3InS4N3AnHVNozoenXeJXmpdx01Ty5XmbXdxB83qYQednwAOST7Q4XWlmdRWscmT6Rgmwi6/wAeUqP+Lf6THwKST927lvKp5CfJ+Z0OLngr2+vvBfXgY2hfJrbMxbZatsnh9aa2ywWzOW2WrbBg6uy6UsXtcAg+8wbPpfGUlwg99ek2/uSLPNNjXK84Z62yHWz8Er/SngGD5na9q2ovYlXgjjc7fL6NQ7Fyo3OS+qsK0j7dQ7E9SPOpTdieeRPTvqEc97ADel58xTgq8Ww3BQCVT+g/7xQTq38NeZP1qmR3HimEtx9xRTMkDH3FFMB9xbjxQsW5IRRTAZpANFFMyQMkDHimZJTLFMeKMCamWK0UUxUrKlsUo6hlPkGcR1WgUXMlZYBdEbOz+0aKS+aeNW+C+bBuLaWUE+ZuYFh0Iopvjb5GhZkMB5gfSm7y1jcsrFV9lHwPeKKUvuJT1WobTJ0XMD5iijA3sS0kcwpHMUUSmi5WMsVjHigpk1Yxy0UUUVbMYJmVhgdiNFGgVzfUcZK1JUaJ8n1iiijk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4" descr="data:image/jpeg;base64,/9j/4AAQSkZJRgABAQAAAQABAAD/2wCEAAkGBw8QEBAPEA8NDw8PDw0NDw0NDw8MDQ0NFREWFhQRFBQYHCggGBolGxQUITEhJSkrLi4vFx8zODMsNygtLisBCgoKDg0OFBAQGCwcHBwsLCwsLCwsLC8sLCw3LC0sLCwsLCssLCwsLCwsLCwsLCwrNywsLCwsLCwsLCwsLCwsLP/AABEIALQBGAMBIgACEQEDEQH/xAAbAAABBQEBAAAAAAAAAAAAAAAEAAECAwUGB//EADgQAAICAgEDAwMCAwUIAwAAAAECAAMEESEFEjFBUWEGEyIycUKBkRShscHRFTNSYnLh8PEjJGP/xAAZAQADAQEBAAAAAAAAAAAAAAABAgMABQT/xAAeEQEBAQEAAgMBAQAAAAAAAAAAARECITEDEkFxYf/aAAwDAQACEQMRAD8A40SQkRJCdJzziSEYRxCCQjxhHmY4jxpIQgcRxGEmBMySTX6fZ4mSohuI2jMztulXeJ1GHZOI6VZ4nV4VvE83yRfit2uyRuywJm2ZUGawmSnKv2E3ZJaUg7kFlyLGKmiwiuuNUk0cej1MW00iFGPuHIgEkq6iMnaphRiYiYPbbNGNdZqZ1hLnQ8QjtLn4lv2woj+i+wYpC/vB7RDXO4NYsMLQTiB31w60ShxHhKxMmmZd9U6LIrmXkVSvNT6jCurgliTWvrgNqSsqdAW17jS9xFCDmxHEiJIRTJCOIwjiEEhJRhHmY4kgIwEmBCBASYEQEsVZmJVhWOvMamnc2+ndO3okQW40gzpNR4M6Gp9CB49QUaELQSPV1bmYtBkxILJgxDrUhVKwaqa+FR6mJaaRdi4/qYco1ILJSdVkSjM2pFm1A8m/0EEjWpX5AEFpf7ja9B5khgs/LHXwJbh4IqJOyd+8fwXzRioAJTaJeTK3EUwCwSoncMtSBXLGhKotSB2CFtZ7yq1N8iPC0FZAciuHWQdxHidY2RVM65Ju5FczMiuVlTsZFqxQi5IpQjia7AZcJi03kTQpyNyc61S84MEkJWrblgjkSEkIwk1EIHUSxRGUS9EmYyJC8fHJMsxcUsfE6HBwAo2RBbgyap6d07XJm1TUBGrWXqJK3VJMSVZYJDcre2IZeXiWz0HmZ1mV6CHdOHqYbMaVs4FHqZrVmZ9DwtGkatBimOXg/wBzUoe4k6HJi4bV1tvoPMtx8fXJ5P8AhFj09vJ5Mv3A0hGMY8aAyBEbukzK2EIGYQW5ISTINzCFZN6QJnKzXvrmbk1SkqdgZ3Vvg/3QWwakrV1BmtI+fgx5E7TWQHISFfeU/B+fEquX/wB+keFrIvSKEXpFKSkeQ6k0YiS7Yu2RxcTTkah1V4MyQstRiI8pLy20O5cgmZj5E08ZwZSVKzBFaTRwsMsY+Bi9xE6LHpCjiC3GkNiYgQeIaokFlgk7VIsWS7pUWlF2RqDB1fbdqZuVm+ggmVnb4EGXnkx5yS9DcezZ2ZvYNnic7T5m901SdQdjy6HFaFm0CZ6WBRIozWHS+PU+gnnxfRf3Wc9q/wBfQTTxaAg9z6mCK1ePWXdlRVHc7sdAD3JmVh/XXTrbVpF5VnOq2sR667D/AMrEaMGW+jSye3UAx5AGTEQ548YR4GMZAiTjGZlREqdfaXkSJjAEZveDXV7htqQRwR8j2hhaysiiZt9c6CzR/wBJnZNMrzU7HPZCQUZDL4J/b0mtk1TJyK5aVKoWZBPoP5cRSnUUYrgbsPfIgprI4M2Ekmxw015GdMf7ccVw6zDK+nEgK4uD9lCJNDA8iUrXDMRORGkLa6npfpNpBMbpnpNpTF6HlMGIvKmeB5WWFHmCQdEZGSAPMxcrNLHQg2RlM548SKDUeTCW6urEIrg9c08LH3yfENaL8LGJO/SbVThBoTP+8FGhGpY2Nr09ZK+VJ4a+OGtOhwvqZr5GTVi0Pa5C11KXdvgQXBAUACT650tczFuxnJUWoV7h5U+hkb5qs9MD64+7m9LXIx0fQarKNDjta2lTsqR+0l1OlOs9KpOJXV3O1Oi2kOMVYd5HyNSrp/8Atumn+xmjFtCJ9pMw29q/b1oMya86gP0b0i6+psaq+ynAptsFt1J7LczILf8Aydp/hQHiPmT+F3b/AF6bjJ2oi77u1VUt7kDW5eJ5301lwOpvRVkWthpitdli+02rj27/AB0x8EjfE3eg9Ryc2/8AtAP2MFVZaaWA+7lf/qd8hfaTvH6pO/x1IjxhHklCjGPFMKBEgZYZAwgrYQW1YWZVYsJay70grv6H+s07q5l5mhxKQlA5STIyUhmZlfb5P6PBP/DBLLlbkGW5RrOsWKW2RpQjikWE1JFVXNHExCfSMVPDxe/giZHWentQ3dr8T/dO0w8cIPmW5uEtyFSPSJejSPPKmB8QzHHMzusYdmJYfPYT/SW4Ocra5hlaz9dd09vE1fucTncLKA9ZdldUVRwdn2msaUdmZoUeZh23tYfiUlmsPc3iWbhkwtqxeJNOZUg3D6KgvJhYRiUephjZAHA8TOfJjUkufiLhtGd5Y6Hj3mrgrqBY9YEOoOonRo3MV5p0tMXFealDyHS3I8DY178Tka/prMxFtTFz1pxGay4q1P3bqe47YI251lbS5YJ1Ya868prx61QWWJccd7f/AK+M+/7X1bK9LLfUJ8TrsGoYCP1HqFm8mxQi0p+ipf4cepfU+IV9R/TtmRdjZePcKcjE7wgdPuVOrDkFdj+s5fLfKosouzjXk9UyXanp2HsJiY3va3pvXJP8hKfb7J59Wvn/AF+9Ipx7Mbs6hldpox2bVSq7aQ22fwnXkTqsbqFn3kxnpsZ/si23JRe3FV967ASdk+f6TzbqF1dC31i5bMjuRuqdYdBZ9mw/pxsZed2c6VR48nmbJ6/1HBwxkDpyLgYyKzJk5bHqRoHmwjRHdzvRO4vXMzwfnq75ehxSnGyVsVGB/wB4i2qp4bsYAjj+cukVUTItJmRImZWZEybcTOzcv0EMC3FedkAcCYmRZLr7NwO2W5iPV0NeAwIIBBBBB8ETkOoLbiv+JLVHld+R8TrrIBn0B1II/wCxlebiXUc+vWVYfPseDGmZn9P5Pb6ekUoRqYOGW/ab+PQFGhGorAGhLxFtNIcCWK0r3Is0UQnXOnpfWQQN6nlPUcZ8ewrzrfE9ZyMoKDszzrr+8i/SDgHkzWeB5vkBi5tzHtXc38PGIG3OzIYGAtQHHMMLR+ZZ7J1ZfSe5JFJlScw9QEHzGKnWoQbPmUX5fzBMnL+ZhZ+eT+IP84LcGTWvXnd9gQHj1M6XEA0J57h2FTudf0jqIYAE8wbsGzHS1y9DA6X3CFaLTRpY1k1cayc/S81MW2S6h+a3amhKGZ1FkMraSq0okGDdR6XRkAC2tWK9327NaspYjXcjeVPPkS5TLAYNwfbhes9EOHk9NenCtyen4i3lqMcLbcmY2u3JZWI+4db587Jgv1X1TIyzVTdi21U2uDR0kshz+q2qdj73aSKMZTosSdnX8j6ODB16fSttmStVf9psrWpriPyZF2VQn0XZ9IfsH1eefUHQ7caizLuz8tutZainFrwX+1X97zXi01a5qU/qJ9ASZ0WP9c4mPXXVm5HdkVLTj5uTTRdZhU5vaodHuVexT3Hxvj11Mqq5sHqWG2fZj2ZWemT9zOtLVYuIqAdmFh74XZPJblv3IEC+jenCxutdFFxyOmFi1WZjsrNS9/NmN9wgqzj186IO9b0BaMmPUFYEAggggEEHYIPggxnYCUVqlVaVqO1K0WtF9kUAAf0EzczN3wPEEmjbi3NzPQTKts3FZZuVGVkSt1BpSwl+pFhGKDsWZPU8sINeT4AHJJ9hDM/L5CICztwAIKmD2fk57rD6+i/Cyk/0lYWLgsCXsP5MS3b5CfHyYpqXiKOmKUx+6Uh4i8Uy4tBr7wB5lOTlBRsmYWVmNYdD9PvDIFqXUss2bVfHqYHTQqDjz6mWcCQZ45Ts0h3SJaR7pmGYp5ks67UErs1KupsxUleePEzM7LyCd6mdBlzgGIbjfvCwQeRI/b7L/XFlZh2LeQdgzPEtRoZS2Oy6V1Tegx/nN+q0GedUXam903qpGg3iP7J6dcrw/FtmHj5QYbBh1FsSw0rpMayaNTzAxbpqUWSPUW5rURpapgdby9WkzwQDJgygNJhoBRzsOm9DXfVVdWeTXci2oT/0sCJCqunHrFdVddNajS1VItaL+yrwI2RlBRMfJyyx8wznQvWL8vMLGBM0rLRxKyYnbp4+ohGdwBszMTHUyczMZ2+zSO5z/RR/xMfQR7r7L3+zR6frsP6Kx7n59h6/3zTxcJKF7U2WPL2Ny9je5P8AlG9F9hsTAWlTz32N+uw+T8D2EEyhNC1oFkTQKyMgRTP+oes1YqlrD+yjlmPsBFKfaT3S/W31BP3INl5qoNkwHN6gEHnn0EyC7WHufx6LHwi+7Ia07PC+3vH7gOBK+6QLwgsZ5AtIFpHczJExbkdxTMluSV5XFuZmf1foaX/kv4We/wDC37znkW6huxwRr38EfBnZhpHIoS1e1wCPf1H7GS6+OW7PFU5+SzxfMYNFoYblolGb0t6PyUlk9x5X9xI42WDweD/jFlzxT5vmDkaEV2QUSQaPKWxtYfUGT1nQ4HU1bXPM4lXhFOQR6xt0mPTcPJmzjXTzfpfWSNBuROu6d1BWA0f5esTrk/PTq6rISlkxqMiGJdIWKytIPKMrNCD5mfldQC8DzMm3JJ8mGcNex12UWPmU98FFktUx8JohTLVg6mNdkhRsmAdEWWhRszLrW3McpWSlSnVl+uF/5V92/wAPX2LYWNZmtvbJjA/lYODZ7qn+Z/8AB1FdaVoK61Coo0FHAE1v1/rSfb+KcfFroQV1jSjyfLMfVifUwe2E2GC2mLDUJbOY+pfqBMcdo/O1uErXliZ0tzA+sw36LSbjeV3YRrZ50PiU5TrzFcphkm3qKMC3+6JHdUg9v3inovWq6FQtaF7V9wIo88fpb5/HEKCx7m5PoPaXd8H7ou6OReXjd0q7otzNizcW5DcfczJbj7kItzMnFI7i3MyW44MhuLczL0eZfUuhq+3p0r+SnhG/b2MPBliPBeZ1PLS3n05KrLepuywMCOCDwwmnXYGGwdzXzcGrIXVg/IfpsXh1/n7fE5fNwb8Rtn8qyeLF/Q3wR/CZKy8f7FpZ3/lam5INA8XNWzjw3sYRGl30FmCK7dTXwOoFdczA3LKbdGNKW8vRendbbgHTfvNT/ahPjj9p59gZXI5nQ41+9TXmFnVbbX7jB4Cry9HgwdGo0IVoCryrKz1QEkwYOtDIzFQbJlHTcF8w/cs2uMDwPDXf6L8+sF6X09sgi68EVDlKjwbPlvj4nUC4AaHAHAA4i254hpN9jlYKAqgKqgAKBoAewEiWgoskw8limpWvqcj9Q9fO/sY/53NxschPkyv6861dj1gVox7iFZh/Ap8mZ3Q8vEpq+4bA7sNsx5YmV55/U+umNdlZ2BYr22G6q1wGB4NZJ9Pidzj3d6hvcAzh+oZ5zLVZ/wAMettjflyJv4fX8ckVA6Pgb9Y9hdWfUnShlVNWSQD7RTQLgiPBkvuDLZ6ry8NH7pVuLcYMXBpIGU7jhptDF24+5UGjhoQW7i3K+6P3TMnuLch3RbmZZuLcr7ou6Flm5MGU90cNMwlHhCsCCrAMpGirDYI9iICrS5XhKxurfTZG7Mbfuad8j/oP+X/qZmL1Eg9tmwRwSRog+zD0nZJbA+q9KqyRs/hbri1R5+GHqJLr4888q8/J+dMoMDyI25mXV34rdrj8SeCOUce6n/KF05KuNg/uD5EWdb4vs95/fxp4l3InS4N3AnHVNozoenXeJXmpdx01Ty5XmbXdxB83qYQednwAOST7Q4XWlmdRWscmT6Rgmwi6/wAeUqP+Lf6THwKST927lvKp5CfJ+Z0OLngr2+vvBfXgY2hfJrbMxbZatsnh9aa2ywWzOW2WrbBg6uy6UsXtcAg+8wbPpfGUlwg99ek2/uSLPNNjXK84Z62yHWz8Er/SngGD5na9q2ovYlXgjjc7fL6NQ7Fyo3OS+qsK0j7dQ7E9SPOpTdieeRPTvqEc97ADel58xTgq8Ww3BQCVT+g/7xQTq38NeZP1qmR3HimEtx9xRTMkDH3FFMB9xbjxQsW5IRRTAZpANFFMyQMkDHimZJTLFMeKMCamWK0UUxUrKlsUo6hlPkGcR1WgUXMlZYBdEbOz+0aKS+aeNW+C+bBuLaWUE+ZuYFh0Iopvjb5GhZkMB5gfSm7y1jcsrFV9lHwPeKKUvuJT1WobTJ0XMD5iijA3sS0kcwpHMUUSmi5WMsVjHigpk1Yxy0UUUVbMYJmVhgdiNFGgVzfUcZK1JUaJ8n1iiijk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" name="AutoShape 6" descr="data:image/jpeg;base64,/9j/4AAQSkZJRgABAQAAAQABAAD/2wCEAAkGBw8QEBAPEA8NDw8PDw0NDw0NDw8MDQ0NFREWFhQRFBQYHCggGBolGxQUITEhJSkrLi4vFx8zODMsNygtLisBCgoKDg0OFBAQGCwcHBwsLCwsLCwsLC8sLCw3LC0sLCwsLCssLCwsLCwsLCwsLCwrNywsLCwsLCwsLCwsLCwsLP/AABEIALQBGAMBIgACEQEDEQH/xAAbAAABBQEBAAAAAAAAAAAAAAAEAAECAwUGB//EADgQAAICAgEDAwMCAwUIAwAAAAECAAMEESEFEjFBUWEGEyIycUKBkRShscHRFTNSYnLh8PEjJGP/xAAZAQADAQEBAAAAAAAAAAAAAAABAgMABQT/xAAeEQEBAQEAAgMBAQAAAAAAAAAAARECITEDEkFxYf/aAAwDAQACEQMRAD8A40SQkRJCdJzziSEYRxCCQjxhHmY4jxpIQgcRxGEmBMySTX6fZ4mSohuI2jMztulXeJ1GHZOI6VZ4nV4VvE83yRfit2uyRuywJm2ZUGawmSnKv2E3ZJaUg7kFlyLGKmiwiuuNUk0cej1MW00iFGPuHIgEkq6iMnaphRiYiYPbbNGNdZqZ1hLnQ8QjtLn4lv2woj+i+wYpC/vB7RDXO4NYsMLQTiB31w60ShxHhKxMmmZd9U6LIrmXkVSvNT6jCurgliTWvrgNqSsqdAW17jS9xFCDmxHEiJIRTJCOIwjiEEhJRhHmY4kgIwEmBCBASYEQEsVZmJVhWOvMamnc2+ndO3okQW40gzpNR4M6Gp9CB49QUaELQSPV1bmYtBkxILJgxDrUhVKwaqa+FR6mJaaRdi4/qYco1ILJSdVkSjM2pFm1A8m/0EEjWpX5AEFpf7ja9B5khgs/LHXwJbh4IqJOyd+8fwXzRioAJTaJeTK3EUwCwSoncMtSBXLGhKotSB2CFtZ7yq1N8iPC0FZAciuHWQdxHidY2RVM65Ju5FczMiuVlTsZFqxQi5IpQjia7AZcJi03kTQpyNyc61S84MEkJWrblgjkSEkIwk1EIHUSxRGUS9EmYyJC8fHJMsxcUsfE6HBwAo2RBbgyap6d07XJm1TUBGrWXqJK3VJMSVZYJDcre2IZeXiWz0HmZ1mV6CHdOHqYbMaVs4FHqZrVmZ9DwtGkatBimOXg/wBzUoe4k6HJi4bV1tvoPMtx8fXJ5P8AhFj09vJ5Mv3A0hGMY8aAyBEbukzK2EIGYQW5ISTINzCFZN6QJnKzXvrmbk1SkqdgZ3Vvg/3QWwakrV1BmtI+fgx5E7TWQHISFfeU/B+fEquX/wB+keFrIvSKEXpFKSkeQ6k0YiS7Yu2RxcTTkah1V4MyQstRiI8pLy20O5cgmZj5E08ZwZSVKzBFaTRwsMsY+Bi9xE6LHpCjiC3GkNiYgQeIaokFlgk7VIsWS7pUWlF2RqDB1fbdqZuVm+ggmVnb4EGXnkx5yS9DcezZ2ZvYNnic7T5m901SdQdjy6HFaFm0CZ6WBRIozWHS+PU+gnnxfRf3Wc9q/wBfQTTxaAg9z6mCK1ePWXdlRVHc7sdAD3JmVh/XXTrbVpF5VnOq2sR667D/AMrEaMGW+jSye3UAx5AGTEQ548YR4GMZAiTjGZlREqdfaXkSJjAEZveDXV7htqQRwR8j2hhaysiiZt9c6CzR/wBJnZNMrzU7HPZCQUZDL4J/b0mtk1TJyK5aVKoWZBPoP5cRSnUUYrgbsPfIgprI4M2Ekmxw015GdMf7ccVw6zDK+nEgK4uD9lCJNDA8iUrXDMRORGkLa6npfpNpBMbpnpNpTF6HlMGIvKmeB5WWFHmCQdEZGSAPMxcrNLHQg2RlM548SKDUeTCW6urEIrg9c08LH3yfENaL8LGJO/SbVThBoTP+8FGhGpY2Nr09ZK+VJ4a+OGtOhwvqZr5GTVi0Pa5C11KXdvgQXBAUACT650tczFuxnJUWoV7h5U+hkb5qs9MD64+7m9LXIx0fQarKNDjta2lTsqR+0l1OlOs9KpOJXV3O1Oi2kOMVYd5HyNSrp/8Atumn+xmjFtCJ9pMw29q/b1oMya86gP0b0i6+psaq+ynAptsFt1J7LczILf8Aydp/hQHiPmT+F3b/AF6bjJ2oi77u1VUt7kDW5eJ5301lwOpvRVkWthpitdli+02rj27/AB0x8EjfE3eg9Ryc2/8AtAP2MFVZaaWA+7lf/qd8hfaTvH6pO/x1IjxhHklCjGPFMKBEgZYZAwgrYQW1YWZVYsJay70grv6H+s07q5l5mhxKQlA5STIyUhmZlfb5P6PBP/DBLLlbkGW5RrOsWKW2RpQjikWE1JFVXNHExCfSMVPDxe/giZHWentQ3dr8T/dO0w8cIPmW5uEtyFSPSJejSPPKmB8QzHHMzusYdmJYfPYT/SW4Ocra5hlaz9dd09vE1fucTncLKA9ZdldUVRwdn2msaUdmZoUeZh23tYfiUlmsPc3iWbhkwtqxeJNOZUg3D6KgvJhYRiUephjZAHA8TOfJjUkufiLhtGd5Y6Hj3mrgrqBY9YEOoOonRo3MV5p0tMXFealDyHS3I8DY178Tka/prMxFtTFz1pxGay4q1P3bqe47YI251lbS5YJ1Ya868prx61QWWJccd7f/AK+M+/7X1bK9LLfUJ8TrsGoYCP1HqFm8mxQi0p+ipf4cepfU+IV9R/TtmRdjZePcKcjE7wgdPuVOrDkFdj+s5fLfKosouzjXk9UyXanp2HsJiY3va3pvXJP8hKfb7J59Wvn/AF+9Ipx7Mbs6hldpox2bVSq7aQ22fwnXkTqsbqFn3kxnpsZ/si23JRe3FV967ASdk+f6TzbqF1dC31i5bMjuRuqdYdBZ9mw/pxsZed2c6VR48nmbJ6/1HBwxkDpyLgYyKzJk5bHqRoHmwjRHdzvRO4vXMzwfnq75ehxSnGyVsVGB/wB4i2qp4bsYAjj+cukVUTItJmRImZWZEybcTOzcv0EMC3FedkAcCYmRZLr7NwO2W5iPV0NeAwIIBBBBB8ETkOoLbiv+JLVHld+R8TrrIBn0B1II/wCxlebiXUc+vWVYfPseDGmZn9P5Pb6ekUoRqYOGW/ab+PQFGhGorAGhLxFtNIcCWK0r3Is0UQnXOnpfWQQN6nlPUcZ8ewrzrfE9ZyMoKDszzrr+8i/SDgHkzWeB5vkBi5tzHtXc38PGIG3OzIYGAtQHHMMLR+ZZ7J1ZfSe5JFJlScw9QEHzGKnWoQbPmUX5fzBMnL+ZhZ+eT+IP84LcGTWvXnd9gQHj1M6XEA0J57h2FTudf0jqIYAE8wbsGzHS1y9DA6X3CFaLTRpY1k1cayc/S81MW2S6h+a3amhKGZ1FkMraSq0okGDdR6XRkAC2tWK9327NaspYjXcjeVPPkS5TLAYNwfbhes9EOHk9NenCtyen4i3lqMcLbcmY2u3JZWI+4db587Jgv1X1TIyzVTdi21U2uDR0kshz+q2qdj73aSKMZTosSdnX8j6ODB16fSttmStVf9psrWpriPyZF2VQn0XZ9IfsH1eefUHQ7caizLuz8tutZainFrwX+1X97zXi01a5qU/qJ9ASZ0WP9c4mPXXVm5HdkVLTj5uTTRdZhU5vaodHuVexT3Hxvj11Mqq5sHqWG2fZj2ZWemT9zOtLVYuIqAdmFh74XZPJblv3IEC+jenCxutdFFxyOmFi1WZjsrNS9/NmN9wgqzj186IO9b0BaMmPUFYEAggggEEHYIPggxnYCUVqlVaVqO1K0WtF9kUAAf0EzczN3wPEEmjbi3NzPQTKts3FZZuVGVkSt1BpSwl+pFhGKDsWZPU8sINeT4AHJJ9hDM/L5CICztwAIKmD2fk57rD6+i/Cyk/0lYWLgsCXsP5MS3b5CfHyYpqXiKOmKUx+6Uh4i8Uy4tBr7wB5lOTlBRsmYWVmNYdD9PvDIFqXUss2bVfHqYHTQqDjz6mWcCQZ45Ts0h3SJaR7pmGYp5ks67UErs1KupsxUleePEzM7LyCd6mdBlzgGIbjfvCwQeRI/b7L/XFlZh2LeQdgzPEtRoZS2Oy6V1Tegx/nN+q0GedUXam903qpGg3iP7J6dcrw/FtmHj5QYbBh1FsSw0rpMayaNTzAxbpqUWSPUW5rURpapgdby9WkzwQDJgygNJhoBRzsOm9DXfVVdWeTXci2oT/0sCJCqunHrFdVddNajS1VItaL+yrwI2RlBRMfJyyx8wznQvWL8vMLGBM0rLRxKyYnbp4+ohGdwBszMTHUyczMZ2+zSO5z/RR/xMfQR7r7L3+zR6frsP6Kx7n59h6/3zTxcJKF7U2WPL2Ny9je5P8AlG9F9hsTAWlTz32N+uw+T8D2EEyhNC1oFkTQKyMgRTP+oes1YqlrD+yjlmPsBFKfaT3S/W31BP3INl5qoNkwHN6gEHnn0EyC7WHufx6LHwi+7Ia07PC+3vH7gOBK+6QLwgsZ5AtIFpHczJExbkdxTMluSV5XFuZmf1foaX/kv4We/wDC37znkW6huxwRr38EfBnZhpHIoS1e1wCPf1H7GS6+OW7PFU5+SzxfMYNFoYblolGb0t6PyUlk9x5X9xI42WDweD/jFlzxT5vmDkaEV2QUSQaPKWxtYfUGT1nQ4HU1bXPM4lXhFOQR6xt0mPTcPJmzjXTzfpfWSNBuROu6d1BWA0f5esTrk/PTq6rISlkxqMiGJdIWKytIPKMrNCD5mfldQC8DzMm3JJ8mGcNex12UWPmU98FFktUx8JohTLVg6mNdkhRsmAdEWWhRszLrW3McpWSlSnVl+uF/5V92/wAPX2LYWNZmtvbJjA/lYODZ7qn+Z/8AB1FdaVoK61Coo0FHAE1v1/rSfb+KcfFroQV1jSjyfLMfVifUwe2E2GC2mLDUJbOY+pfqBMcdo/O1uErXliZ0tzA+sw36LSbjeV3YRrZ50PiU5TrzFcphkm3qKMC3+6JHdUg9v3inovWq6FQtaF7V9wIo88fpb5/HEKCx7m5PoPaXd8H7ou6OReXjd0q7otzNizcW5DcfczJbj7kItzMnFI7i3MyW44MhuLczL0eZfUuhq+3p0r+SnhG/b2MPBliPBeZ1PLS3n05KrLepuywMCOCDwwmnXYGGwdzXzcGrIXVg/IfpsXh1/n7fE5fNwb8Rtn8qyeLF/Q3wR/CZKy8f7FpZ3/lam5INA8XNWzjw3sYRGl30FmCK7dTXwOoFdczA3LKbdGNKW8vRendbbgHTfvNT/ahPjj9p59gZXI5nQ41+9TXmFnVbbX7jB4Cry9HgwdGo0IVoCryrKz1QEkwYOtDIzFQbJlHTcF8w/cs2uMDwPDXf6L8+sF6X09sgi68EVDlKjwbPlvj4nUC4AaHAHAA4i254hpN9jlYKAqgKqgAKBoAewEiWgoskw8limpWvqcj9Q9fO/sY/53NxschPkyv6861dj1gVox7iFZh/Ap8mZ3Q8vEpq+4bA7sNsx5YmV55/U+umNdlZ2BYr22G6q1wGB4NZJ9Pidzj3d6hvcAzh+oZ5zLVZ/wAMettjflyJv4fX8ckVA6Pgb9Y9hdWfUnShlVNWSQD7RTQLgiPBkvuDLZ6ry8NH7pVuLcYMXBpIGU7jhptDF24+5UGjhoQW7i3K+6P3TMnuLch3RbmZZuLcr7ou6Flm5MGU90cNMwlHhCsCCrAMpGirDYI9iICrS5XhKxurfTZG7Mbfuad8j/oP+X/qZmL1Eg9tmwRwSRog+zD0nZJbA+q9KqyRs/hbri1R5+GHqJLr4888q8/J+dMoMDyI25mXV34rdrj8SeCOUce6n/KF05KuNg/uD5EWdb4vs95/fxp4l3InS4N3AnHVNozoenXeJXmpdx01Ty5XmbXdxB83qYQednwAOST7Q4XWlmdRWscmT6Rgmwi6/wAeUqP+Lf6THwKST927lvKp5CfJ+Z0OLngr2+vvBfXgY2hfJrbMxbZatsnh9aa2ywWzOW2WrbBg6uy6UsXtcAg+8wbPpfGUlwg99ek2/uSLPNNjXK84Z62yHWz8Er/SngGD5na9q2ovYlXgjjc7fL6NQ7Fyo3OS+qsK0j7dQ7E9SPOpTdieeRPTvqEc97ADel58xTgq8Ww3BQCVT+g/7xQTq38NeZP1qmR3HimEtx9xRTMkDH3FFMB9xbjxQsW5IRRTAZpANFFMyQMkDHimZJTLFMeKMCamWK0UUxUrKlsUo6hlPkGcR1WgUXMlZYBdEbOz+0aKS+aeNW+C+bBuLaWUE+ZuYFh0Iopvjb5GhZkMB5gfSm7y1jcsrFV9lHwPeKKUvuJT1WobTJ0XMD5iijA3sS0kcwpHMUUSmi5WMsVjHigpk1Yxy0UUUVbMYJmVhgdiNFGgVzfUcZK1JUaJ8n1iiijkf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9314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latimes.com/media/photo/2010-12/584536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652" y="0"/>
            <a:ext cx="3838984" cy="487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94211" y="274638"/>
            <a:ext cx="8229600" cy="1143000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dirty="0"/>
              <a:t>The worse disadvantage</a:t>
            </a:r>
            <a:endParaRPr lang="en-US" dirty="0"/>
          </a:p>
        </p:txBody>
      </p:sp>
      <p:pic>
        <p:nvPicPr>
          <p:cNvPr id="5122" name="Picture 2" descr="http://bigbrotheriswatching.us/wp-content/uploads/2010/11/practical_owl-300x2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5587"/>
            <a:ext cx="4623620" cy="308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820" y="1651819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dirty="0"/>
              <a:t>	The most impressed problem of technology is  the loss of privacy due to the cameras and trackers that control every single step and </a:t>
            </a:r>
            <a:r>
              <a:rPr dirty="0" err="1"/>
              <a:t>actions,making</a:t>
            </a:r>
            <a:r>
              <a:rPr dirty="0"/>
              <a:t> us fell as if we don't have a life. It will be worse in the future if we don't take action.</a:t>
            </a:r>
          </a:p>
        </p:txBody>
      </p:sp>
    </p:spTree>
    <p:extLst>
      <p:ext uri="{BB962C8B-B14F-4D97-AF65-F5344CB8AC3E}">
        <p14:creationId xmlns:p14="http://schemas.microsoft.com/office/powerpoint/2010/main" val="18872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jfbelisle.com/wp-content/uploads/2009/04/new_songdo_c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72" y="-502920"/>
            <a:ext cx="9696192" cy="751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590950" y="792964"/>
            <a:ext cx="82296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dirty="0"/>
              <a:t>In my opinion technology is the most impressive thing that we have, it can brings a lot of advantages but is something to dangerous to don't pay attention to the evolution and what the riches people who control the world do with that.</a:t>
            </a:r>
          </a:p>
        </p:txBody>
      </p:sp>
    </p:spTree>
    <p:extLst>
      <p:ext uri="{BB962C8B-B14F-4D97-AF65-F5344CB8AC3E}">
        <p14:creationId xmlns:p14="http://schemas.microsoft.com/office/powerpoint/2010/main" val="5497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01444" y="383454"/>
            <a:ext cx="786089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4400" dirty="0" smtClean="0"/>
              <a:t>			</a:t>
            </a:r>
            <a:r>
              <a:rPr lang="pt-PT" sz="4400" dirty="0" err="1" smtClean="0"/>
              <a:t>Futuristic</a:t>
            </a:r>
            <a:r>
              <a:rPr lang="pt-PT" sz="4400" dirty="0" smtClean="0"/>
              <a:t> </a:t>
            </a:r>
            <a:r>
              <a:rPr lang="pt-PT" sz="4400" dirty="0" err="1" smtClean="0"/>
              <a:t>devices</a:t>
            </a:r>
            <a:endParaRPr lang="pt-PT" sz="4400" dirty="0"/>
          </a:p>
        </p:txBody>
      </p:sp>
      <p:pic>
        <p:nvPicPr>
          <p:cNvPr id="6146" name="Picture 2" descr="http://www.livbit.com/article/wp-content/uploads/2009/01/mp3_cdplayer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882"/>
            <a:ext cx="6667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concept-phones.com/wp-content/uploads/2012/01/Futuristic_tablet_design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342" y="1447032"/>
            <a:ext cx="5269783" cy="372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wired.com/news/images/full/ipod_isamusanada_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15598"/>
            <a:ext cx="5508010" cy="413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concept-phones.com/wp-content/uploads/2012/01/Futuristic_tablet_design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791" y="1447032"/>
            <a:ext cx="5625067" cy="397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01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86</Words>
  <Application>Microsoft Office PowerPoint</Application>
  <PresentationFormat>Apresentação no Ecrã (4:3)</PresentationFormat>
  <Paragraphs>9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Tema do Office</vt:lpstr>
      <vt:lpstr>Technology trabalho realizado: Tiago Melo </vt:lpstr>
      <vt:lpstr>Apresentação do PowerPoint</vt:lpstr>
      <vt:lpstr>The advantages of technology</vt:lpstr>
      <vt:lpstr>The worse disadvantage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trabalho realizado: Tiago Melo </dc:title>
  <dc:creator>Joao Melo</dc:creator>
  <cp:lastModifiedBy>Joao Melo</cp:lastModifiedBy>
  <cp:revision>1</cp:revision>
  <dcterms:created xsi:type="dcterms:W3CDTF">2014-03-23T18:41:37Z</dcterms:created>
  <dcterms:modified xsi:type="dcterms:W3CDTF">2014-03-23T18:43:45Z</dcterms:modified>
</cp:coreProperties>
</file>